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7" r:id="rId3"/>
    <p:sldId id="258" r:id="rId4"/>
    <p:sldId id="257" r:id="rId5"/>
    <p:sldId id="259" r:id="rId6"/>
    <p:sldId id="260" r:id="rId7"/>
    <p:sldId id="263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6" r:id="rId20"/>
    <p:sldId id="275" r:id="rId21"/>
    <p:sldId id="274" r:id="rId22"/>
    <p:sldId id="273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BBF1F-CC2A-B123-D1DC-9394491546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5C14B-E6A9-21D5-62FF-7520287850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2282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00094-3445-84F6-ED8C-778DCF6BE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0" y="1409525"/>
            <a:ext cx="11072820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68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A0EE24-1505-2B02-571C-CF4ED5120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6" y="1451438"/>
            <a:ext cx="11621507" cy="39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26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5FFE7-D2FF-228D-5DD2-D22617C73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74" y="1508593"/>
            <a:ext cx="11674852" cy="384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49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43B883-4C16-FD20-C21B-FD1D58EA7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5" y="1775316"/>
            <a:ext cx="10737510" cy="33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84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0F4C5E-27DE-7117-2D6D-492E90C11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69" y="1964958"/>
            <a:ext cx="8603287" cy="394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66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844FA-2A51-512A-549D-3BFD848F6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54" y="1897247"/>
            <a:ext cx="10287892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04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F7AD47-663E-6FEB-8550-B6E81E0DE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03" y="1988695"/>
            <a:ext cx="10546994" cy="2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9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D734B-100B-9EA7-CEC8-3B0DF5DEC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48" y="1626714"/>
            <a:ext cx="10882303" cy="36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1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B35333-EFA7-3D69-B5FE-573C5F0B0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0" y="1363801"/>
            <a:ext cx="11065199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7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4BB19D-6955-AF21-EC70-9C80B61C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07" y="891320"/>
            <a:ext cx="11133785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38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2905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28604A-7F44-9076-5857-DF79A74B0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25" y="853217"/>
            <a:ext cx="11194750" cy="5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00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1369BA-B950-C992-CDEC-7E59405B9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32" y="1992505"/>
            <a:ext cx="9861135" cy="28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32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3627F7-42B8-89EE-52CE-9127D0885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79" y="1447628"/>
            <a:ext cx="10859441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87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1D1FC8-BEFC-5FA6-7908-A74996E22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49" y="802433"/>
            <a:ext cx="10279181" cy="486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10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C6696-7FF7-C028-27D7-74558B298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409" y="1664817"/>
            <a:ext cx="6485182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64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AD3D02-5D0C-EDE1-CFA6-B83A1132A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625" y="1753863"/>
            <a:ext cx="6416624" cy="335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84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14372-F3D1-1E0E-A59B-050D5731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015" y="1481054"/>
            <a:ext cx="6805226" cy="389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37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251ED-B18B-710D-9D67-89A0D3511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78" y="1181794"/>
            <a:ext cx="5433752" cy="3371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100967-E094-F23C-91E9-054AC3987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192" y="1181794"/>
            <a:ext cx="5889748" cy="347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7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72E459-CD19-D98E-06BA-FF9688294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96" y="883699"/>
            <a:ext cx="8634208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09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855714-1C5A-E339-12C2-C54E1D888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4" y="597159"/>
            <a:ext cx="11568162" cy="536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56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E1E8E0-59A7-69A9-BDDE-459573CCF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12" y="1409525"/>
            <a:ext cx="10097375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761D8A-B134-820F-F25D-D7DF1E4DE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31" y="1523835"/>
            <a:ext cx="10821338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96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0CD8D-86C9-EE95-E027-A65C83AEB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73" y="1279974"/>
            <a:ext cx="11011854" cy="42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53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A4C058-B520-B3A3-474E-28117F151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42" y="479804"/>
            <a:ext cx="11476715" cy="589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25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8BE9D-4944-BD86-149F-7A6DC4DE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66" y="563631"/>
            <a:ext cx="11164267" cy="57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609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226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Corbel</vt:lpstr>
      <vt:lpstr>Wingdings</vt:lpstr>
      <vt:lpstr>Banded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Badal K</dc:creator>
  <cp:lastModifiedBy>Badal K</cp:lastModifiedBy>
  <cp:revision>2</cp:revision>
  <dcterms:created xsi:type="dcterms:W3CDTF">2023-05-11T07:42:28Z</dcterms:created>
  <dcterms:modified xsi:type="dcterms:W3CDTF">2023-05-13T11:56:59Z</dcterms:modified>
</cp:coreProperties>
</file>